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60" r:id="rId4"/>
    <p:sldId id="261" r:id="rId5"/>
    <p:sldId id="262" r:id="rId6"/>
    <p:sldId id="259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772400" cy="1470025"/>
          </a:xfrm>
        </p:spPr>
        <p:txBody>
          <a:bodyPr>
            <a:normAutofit/>
          </a:bodyPr>
          <a:lstStyle/>
          <a:p>
            <a:r>
              <a:rPr lang="en-GB" sz="4000" dirty="0" smtClean="0"/>
              <a:t>Doing: Saying sorry properly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848872" cy="1752600"/>
          </a:xfrm>
        </p:spPr>
        <p:txBody>
          <a:bodyPr/>
          <a:lstStyle/>
          <a:p>
            <a:pPr algn="l"/>
            <a:r>
              <a:rPr lang="en-GB" dirty="0" smtClean="0"/>
              <a:t>LO: To understand how to say ‘sorry’ properly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Saying ‘sorry’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John is confused.  He has said ‘sorry’ to the teacher but the teacher is still angry.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Why could the teacher still be angry even though he has chosen to do the right thing?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711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Non-Verbal Communication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John is confused.  He has said ‘sorry’ to the teacher but the teacher is still angry.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Why could the teacher still be angry even though he has chosen to do the right thing?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3923928" y="4509120"/>
            <a:ext cx="2952328" cy="1872208"/>
          </a:xfrm>
          <a:prstGeom prst="cloudCallout">
            <a:avLst>
              <a:gd name="adj1" fmla="val -47582"/>
              <a:gd name="adj2" fmla="val 6842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Most communication is non-verbal (90%)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19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Effective Communication relies on: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u="sng" dirty="0" smtClean="0">
                <a:solidFill>
                  <a:schemeClr val="tx1"/>
                </a:solidFill>
              </a:rPr>
              <a:t>What</a:t>
            </a:r>
            <a:r>
              <a:rPr lang="en-GB" dirty="0" smtClean="0">
                <a:solidFill>
                  <a:schemeClr val="tx1"/>
                </a:solidFill>
              </a:rPr>
              <a:t> you say</a:t>
            </a:r>
          </a:p>
          <a:p>
            <a:r>
              <a:rPr lang="en-GB" u="sng" dirty="0" smtClean="0">
                <a:solidFill>
                  <a:schemeClr val="tx1"/>
                </a:solidFill>
              </a:rPr>
              <a:t>How</a:t>
            </a:r>
            <a:r>
              <a:rPr lang="en-GB" dirty="0" smtClean="0">
                <a:solidFill>
                  <a:schemeClr val="tx1"/>
                </a:solidFill>
              </a:rPr>
              <a:t> you say it (your tone of voice)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Your </a:t>
            </a:r>
            <a:r>
              <a:rPr lang="en-GB" u="sng" dirty="0" smtClean="0">
                <a:solidFill>
                  <a:schemeClr val="tx1"/>
                </a:solidFill>
              </a:rPr>
              <a:t>body language </a:t>
            </a:r>
            <a:r>
              <a:rPr lang="en-GB" dirty="0" smtClean="0">
                <a:solidFill>
                  <a:schemeClr val="tx1"/>
                </a:solidFill>
              </a:rPr>
              <a:t>(how you are standing, your facial expression, what else you are doing)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KEY LEARNING: If you say the right thing but in the wrong way or with negative body language, it will not change the situation.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978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Look at the A4 sheet and decide if they relate to </a:t>
            </a:r>
            <a:r>
              <a:rPr lang="en-GB" u="sng" dirty="0" smtClean="0"/>
              <a:t>what</a:t>
            </a:r>
            <a:r>
              <a:rPr lang="en-GB" dirty="0" smtClean="0"/>
              <a:t> John said, </a:t>
            </a:r>
            <a:r>
              <a:rPr lang="en-GB" u="sng" dirty="0" smtClean="0"/>
              <a:t>how</a:t>
            </a:r>
            <a:r>
              <a:rPr lang="en-GB" dirty="0" smtClean="0"/>
              <a:t> John said it or his </a:t>
            </a:r>
            <a:r>
              <a:rPr lang="en-GB" u="sng" dirty="0" smtClean="0"/>
              <a:t>body language</a:t>
            </a:r>
            <a:endParaRPr lang="en-GB" u="sng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5" t="21401" r="15767" b="12310"/>
          <a:stretch/>
        </p:blipFill>
        <p:spPr bwMode="auto">
          <a:xfrm>
            <a:off x="221466" y="2780928"/>
            <a:ext cx="5181128" cy="3833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5388125" y="3509703"/>
            <a:ext cx="3528392" cy="2376264"/>
          </a:xfrm>
          <a:prstGeom prst="cloudCallout">
            <a:avLst>
              <a:gd name="adj1" fmla="val -40270"/>
              <a:gd name="adj2" fmla="val 602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Extra Challenge: Highlight the rows which you think will help an apology to be effective!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778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en-GB" dirty="0" smtClean="0"/>
              <a:t>Use the prompt to create an expert guide to saying sorry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t="21697" r="51218" b="11068"/>
          <a:stretch/>
        </p:blipFill>
        <p:spPr bwMode="auto">
          <a:xfrm>
            <a:off x="404989" y="2208163"/>
            <a:ext cx="3167104" cy="429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11960" y="2708920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Use ideas from the last task </a:t>
            </a:r>
            <a:r>
              <a:rPr lang="en-GB" sz="2400" dirty="0" smtClean="0">
                <a:latin typeface="Comic Sans MS" pitchFamily="66" charset="0"/>
              </a:rPr>
              <a:t>and </a:t>
            </a:r>
            <a:r>
              <a:rPr lang="en-GB" sz="2400" dirty="0" smtClean="0">
                <a:latin typeface="Comic Sans MS" pitchFamily="66" charset="0"/>
              </a:rPr>
              <a:t>ideas of your own to complete the Expert Guide to Saying Sorry.   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673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Put it into practice: Practise saying sorry in these situations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You were talking when the teacher was talking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You repeated one of your friend’s secrets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You made a joke about somebody’s brother which made them angry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733041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57</TotalTime>
  <Words>277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Stepping Stones</vt:lpstr>
      <vt:lpstr>Doing: Saying sorry properly</vt:lpstr>
      <vt:lpstr>Saying ‘sorry’</vt:lpstr>
      <vt:lpstr>Non-Verbal Communication</vt:lpstr>
      <vt:lpstr>Effective Communication relies on: </vt:lpstr>
      <vt:lpstr>Look at the A4 sheet and decide if they relate to what John said, how John said it or his body language</vt:lpstr>
      <vt:lpstr>Use the prompt to create an expert guide to saying sorry</vt:lpstr>
      <vt:lpstr>Put it into practice: Practise saying sorry in these situations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Doing: Doing it the ‘right’ way</dc:title>
  <dc:creator>Ms K. Mitchell</dc:creator>
  <cp:lastModifiedBy>Ms J. Dimes</cp:lastModifiedBy>
  <cp:revision>10</cp:revision>
  <dcterms:created xsi:type="dcterms:W3CDTF">2017-01-11T08:36:25Z</dcterms:created>
  <dcterms:modified xsi:type="dcterms:W3CDTF">2017-12-04T16:10:24Z</dcterms:modified>
</cp:coreProperties>
</file>